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FA605-F1F0-4841-8099-1A497920492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098BD-68E8-4B04-B95C-8591C9BC83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English\Desktop\Студенческий социальный театр СОВА\театрализованная программа для детей младшего школьного возраста «Золушка»\DSC0230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16200000">
            <a:off x="994937" y="1137795"/>
            <a:ext cx="6868376" cy="45720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English\Desktop\Студенческий социальный театр СОВА\театрализованная программа для детей младшего школьного возраста «Золушка»\DSC0231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" y="0"/>
            <a:ext cx="9144001" cy="60868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English\Desktop\Студенческий социальный театр СОВА\театрализованная программа для детей младшего школьного возраста «Золушка»\DSC0250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" y="0"/>
            <a:ext cx="9229343" cy="6143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English\Desktop\Студенческий социальный театр СОВА\театрализованная программа для детей младшего школьного возраста «Золушка»\DSC0270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0868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English\Desktop\Студенческий социальный театр СОВА\театрализованная программа для детей младшего школьного возраста «Золушка»\DSC0270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086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English</dc:creator>
  <cp:lastModifiedBy>English</cp:lastModifiedBy>
  <cp:revision>1</cp:revision>
  <dcterms:created xsi:type="dcterms:W3CDTF">2016-02-03T03:54:25Z</dcterms:created>
  <dcterms:modified xsi:type="dcterms:W3CDTF">2016-02-03T03:57:28Z</dcterms:modified>
</cp:coreProperties>
</file>